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02" y="-22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9466" name="Rectangle 9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30825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4088" cy="4797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67075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67075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67075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67075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A9B3455F-6EA3-47C9-8C8E-6619D4CB5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573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74677FA9-51BA-4A73-B048-2D7F21A77A42}" type="slidenum">
              <a:rPr lang="en-US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1</a:t>
            </a:fld>
            <a:endParaRPr lang="en-US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048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5081F474-E375-4F33-B45A-8E1EB3B08147}" type="slidenum">
              <a:rPr lang="en-US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10</a:t>
            </a:fld>
            <a:endParaRPr lang="en-US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969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03D5C6B2-51E8-4ACF-B4FC-899A94142AD9}" type="slidenum">
              <a:rPr lang="en-US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11</a:t>
            </a:fld>
            <a:endParaRPr lang="en-US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072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F64DD942-94A2-48FA-A966-529E820A384A}" type="slidenum">
              <a:rPr lang="en-US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12</a:t>
            </a:fld>
            <a:endParaRPr lang="en-US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174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BB8E6A6-160A-418C-BB07-87367450C3CA}" type="slidenum">
              <a:rPr lang="en-US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13</a:t>
            </a:fld>
            <a:endParaRPr lang="en-US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277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FAA3521B-2DF9-4754-BE88-A937648AB50C}" type="slidenum">
              <a:rPr lang="en-US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14</a:t>
            </a:fld>
            <a:endParaRPr lang="en-US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379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AA32C55F-78EA-42AF-81C2-FB103F142589}" type="slidenum">
              <a:rPr lang="en-US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15</a:t>
            </a:fld>
            <a:endParaRPr lang="en-US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481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DC1D572E-3AE0-4BC9-869D-DC79C9E71EBE}" type="slidenum">
              <a:rPr lang="en-US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16</a:t>
            </a:fld>
            <a:endParaRPr lang="en-US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584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F93EABD4-DD37-4D29-BDE3-2AA4BF508C26}" type="slidenum">
              <a:rPr lang="en-US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17</a:t>
            </a:fld>
            <a:endParaRPr lang="en-US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686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8393DFDB-A435-48D6-844A-571563966830}" type="slidenum">
              <a:rPr lang="en-US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2</a:t>
            </a:fld>
            <a:endParaRPr lang="en-US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150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866C9E8F-B138-47EE-A01D-199CBB358C6E}" type="slidenum">
              <a:rPr lang="en-US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3</a:t>
            </a:fld>
            <a:endParaRPr lang="en-US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253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8B35C2F3-84BD-474C-88D7-D96EC19739CD}" type="slidenum">
              <a:rPr lang="en-US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4</a:t>
            </a:fld>
            <a:endParaRPr lang="en-US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6A0714A9-73B1-43C6-8320-E4AB491F9B5C}" type="slidenum">
              <a:rPr lang="en-US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5</a:t>
            </a:fld>
            <a:endParaRPr lang="en-US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5EDDE7EA-7DDE-4700-9E10-47099CC22790}" type="slidenum">
              <a:rPr lang="en-US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6</a:t>
            </a:fld>
            <a:endParaRPr lang="en-US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560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7B96DB26-020D-4DA6-8363-67EF721CBBF9}" type="slidenum">
              <a:rPr lang="en-US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7</a:t>
            </a:fld>
            <a:endParaRPr lang="en-US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662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8FB4091A-CDE6-4914-B3B4-90AF614E312F}" type="slidenum">
              <a:rPr lang="en-US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8</a:t>
            </a:fld>
            <a:endParaRPr lang="en-US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765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8492FB4-7B69-436A-A084-A6B954FCB657}" type="slidenum">
              <a:rPr lang="en-US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9</a:t>
            </a:fld>
            <a:endParaRPr lang="en-US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867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BD187-4C74-4A42-92FE-0AB6E9CAA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25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B7663-8288-4FB0-B6D8-0C8810322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94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96150" y="301625"/>
            <a:ext cx="2263775" cy="58372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0512" cy="58372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5B2BD-F868-41F9-B08B-72F78947E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03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56687" cy="12477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A2DB3-3748-40A6-A364-2A29BD025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50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DE8AE-B56D-4A80-A598-62F0D72D2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94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CDB7B-4C49-4B9C-BB9B-58485BF05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50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1350" cy="4370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6988" y="1768475"/>
            <a:ext cx="4452937" cy="4370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1D0F3-7B06-44A6-AF4B-3CC450523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2200C-CCBF-426F-AF06-E1EE3FD4F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5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6DDB4-A63B-44B6-97EC-9423E7199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5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5A4E3-847E-4F8D-AD9E-6E8BA6D04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60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4E36B-6A18-4F17-8E5A-F2592A4732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8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8EF61-CEA2-453E-B476-4CC8EC8874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70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56687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56687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33625" cy="506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81350" cy="506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33625" cy="506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FF87B18-1E55-452F-B460-84318C01A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109538" y="539750"/>
            <a:ext cx="9912350" cy="665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508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>
              <a:lnSpc>
                <a:spcPct val="95000"/>
              </a:lnSpc>
              <a:buClr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  <a:latin typeface="Times New Roman" pitchFamily="16" charset="0"/>
              </a:rPr>
              <a:t>                                                     Общество с ограниченной ответственностью</a:t>
            </a:r>
          </a:p>
          <a:p>
            <a:pPr eaLnBrk="1">
              <a:lnSpc>
                <a:spcPct val="95000"/>
              </a:lnSpc>
              <a:buClr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  <a:latin typeface="Times New Roman" pitchFamily="16" charset="0"/>
              </a:rPr>
              <a:t>                                                        «Строительные технологии и механизмы»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Times New Roman" pitchFamily="16" charset="0"/>
              </a:rPr>
              <a:t>ОГРН 1153711002587, ИНН / КПП 3711039508 / 371101001,</a:t>
            </a:r>
          </a:p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Times New Roman" pitchFamily="16" charset="0"/>
              </a:rPr>
              <a:t>153512, Ивановская область, г. Кохма, ул. Кочетовой, д. 2</a:t>
            </a:r>
          </a:p>
          <a:p>
            <a:pPr eaLnBrk="1">
              <a:lnSpc>
                <a:spcPct val="95000"/>
              </a:lnSpc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Times New Roman" pitchFamily="16" charset="0"/>
              </a:rPr>
              <a:t>ООО «Строительные технологии и механизмы» (ООО "СТМ-37") на производственной базе ОАО «Строммашина» является одним из лидирующих предприятий на рынке металлоконструкций, в том числе мостовых. Сегодня это современное, динамично развивающееся многопрофильное предприятие с огромной материально-технической базой.</a:t>
            </a:r>
          </a:p>
          <a:p>
            <a:pPr eaLnBrk="1">
              <a:lnSpc>
                <a:spcPct val="95000"/>
              </a:lnSpc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Times New Roman" pitchFamily="16" charset="0"/>
              </a:rPr>
              <a:t>Основные направления деятельности компании: </a:t>
            </a:r>
          </a:p>
          <a:p>
            <a:pPr eaLnBrk="1">
              <a:lnSpc>
                <a:spcPct val="95000"/>
              </a:lnSpc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  <a:latin typeface="Times New Roman" pitchFamily="16" charset="0"/>
              </a:rPr>
              <a:t>Производство крупных строительных конструкций производительностью до 500 т. в месяц (колонны, балки, фермы, пространственные каркасы и др.);</a:t>
            </a:r>
          </a:p>
          <a:p>
            <a:pPr eaLnBrk="1">
              <a:lnSpc>
                <a:spcPct val="95000"/>
              </a:lnSpc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  <a:latin typeface="Times New Roman" pitchFamily="16" charset="0"/>
              </a:rPr>
              <a:t>Производство СВАРНОЙ БАЛКИ;</a:t>
            </a:r>
          </a:p>
          <a:p>
            <a:pPr eaLnBrk="1">
              <a:lnSpc>
                <a:spcPct val="95000"/>
              </a:lnSpc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  <a:latin typeface="Times New Roman" pitchFamily="16" charset="0"/>
              </a:rPr>
              <a:t>Резка, гибка и вальцовка металла;</a:t>
            </a:r>
          </a:p>
          <a:p>
            <a:pPr eaLnBrk="1">
              <a:lnSpc>
                <a:spcPct val="95000"/>
              </a:lnSpc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  <a:latin typeface="Times New Roman" pitchFamily="16" charset="0"/>
              </a:rPr>
              <a:t>Разработка проектной и рабочей документации (разделы КМ,АР,КМД);</a:t>
            </a:r>
          </a:p>
          <a:p>
            <a:pPr eaLnBrk="1">
              <a:lnSpc>
                <a:spcPct val="95000"/>
              </a:lnSpc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  <a:latin typeface="Times New Roman" pitchFamily="16" charset="0"/>
              </a:rPr>
              <a:t>Изготовление башенных кранов типа КБ ( КБ-415, КБ-515, КБ-585, КБ-605, КБ-685 и др.)</a:t>
            </a:r>
          </a:p>
          <a:p>
            <a:pPr eaLnBrk="1">
              <a:lnSpc>
                <a:spcPct val="95000"/>
              </a:lnSpc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  <a:latin typeface="Times New Roman" pitchFamily="16" charset="0"/>
              </a:rPr>
              <a:t>Производство портальных кранов типа КП (КП-51, КП-705 и др.)</a:t>
            </a:r>
          </a:p>
          <a:p>
            <a:pPr eaLnBrk="1">
              <a:lnSpc>
                <a:spcPct val="95000"/>
              </a:lnSpc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sz="1600">
              <a:solidFill>
                <a:srgbClr val="000000"/>
              </a:solidFill>
              <a:latin typeface="Times New Roman" pitchFamily="16" charset="0"/>
            </a:endParaRP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sz="1600">
              <a:solidFill>
                <a:srgbClr val="000000"/>
              </a:solidFill>
              <a:latin typeface="Times New Roman" pitchFamily="16" charset="0"/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44463"/>
            <a:ext cx="1735138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160338"/>
            <a:ext cx="4251325" cy="725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altLang="ru-RU" smtClean="0"/>
              <a:t>Башенный кран КБ-415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1295400"/>
            <a:ext cx="9169400" cy="579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altLang="ru-RU" smtClean="0"/>
              <a:t>Башенный кран КБ-515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1295400"/>
            <a:ext cx="575945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altLang="ru-RU" smtClean="0"/>
              <a:t>Башенный кран КБ-585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368425"/>
            <a:ext cx="893445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altLang="ru-RU" smtClean="0"/>
              <a:t>Башенны кран КБ-605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1368425"/>
            <a:ext cx="5759450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altLang="ru-RU" smtClean="0"/>
              <a:t>Портальный кран КП-705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308100"/>
            <a:ext cx="8974137" cy="589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altLang="ru-RU" smtClean="0"/>
              <a:t>Портальный кран КП-51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368425"/>
            <a:ext cx="91440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84138"/>
            <a:ext cx="8791575" cy="697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360363" y="1008063"/>
            <a:ext cx="91440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ctr"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Times New Roman" pitchFamily="16" charset="0"/>
              </a:rPr>
              <a:t>ОБЩАЯ ИНФОРМАЦИЯ</a:t>
            </a:r>
          </a:p>
          <a:p>
            <a:pPr algn="ctr"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sz="1600">
              <a:solidFill>
                <a:srgbClr val="000000"/>
              </a:solidFill>
              <a:latin typeface="Times New Roman" pitchFamily="16" charset="0"/>
            </a:endParaRP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Times New Roman" pitchFamily="16" charset="0"/>
              </a:rPr>
              <a:t>ОАО «Строммашина» - это машиностроительное предприятие с 50-летнимми традициями.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Times New Roman" pitchFamily="16" charset="0"/>
              </a:rPr>
              <a:t>ОАО «Строммашина – производит целый ряд грузоподъемной и строительной техники, выпускает технологические линии агрегатно-конвейерного типа для производства широкого ассортимента железобетонных изделий, нестандартного оборудования для заводов ЖБИ; занимаемся изготовлением металлоконструкций различной степени сложности, в том числе уникальных металлоконструкций, а также гидроцилиндров, шламовых задвижек для цементной промышленности и многого другого.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Times New Roman" pitchFamily="16" charset="0"/>
              </a:rPr>
              <a:t>ОАО «Строммашина» сегодня – это предприятие, имеющее практически все виды производств машиностроительного комплекса: чугуно- и сталелитейное, кузнечно-прессовое, механообрабатывающее, сварочное, сборочное, окрасочное и другие.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Times New Roman" pitchFamily="16" charset="0"/>
              </a:rPr>
              <a:t>Завод оснащен станками и технологическим оборудованием производства Российских и зарубежных фирм. Имеются собственные конструкторские и технологические подразделения, ведутся НИР и ОКР.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endParaRPr lang="ru-RU" altLang="ru-RU" sz="1600">
              <a:solidFill>
                <a:srgbClr val="000000"/>
              </a:solidFill>
              <a:latin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6212" cy="1257300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altLang="ru-RU" smtClean="0"/>
              <a:t>Металлоконструкции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1766888"/>
            <a:ext cx="5989638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/>
          <a:lstStyle/>
          <a:p>
            <a:pPr eaLnBrk="1"/>
            <a:endParaRPr lang="ru-RU" altLang="ru-RU" smtClean="0"/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503238"/>
            <a:ext cx="9072562" cy="66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792163"/>
            <a:ext cx="77755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915988"/>
            <a:ext cx="91694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503238"/>
            <a:ext cx="90725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3037" cy="1254125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altLang="ru-RU" smtClean="0"/>
              <a:t>Производство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439863"/>
            <a:ext cx="91440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008063"/>
            <a:ext cx="8810625" cy="54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326</Words>
  <Application>Microsoft Office PowerPoint</Application>
  <PresentationFormat>Произвольный</PresentationFormat>
  <Paragraphs>43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Arial Unicode MS</vt:lpstr>
      <vt:lpstr>Times New Roman</vt:lpstr>
      <vt:lpstr>Тема Office</vt:lpstr>
      <vt:lpstr>Презентация PowerPoint</vt:lpstr>
      <vt:lpstr>Презентация PowerPoint</vt:lpstr>
      <vt:lpstr>Металлоконструкции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Производство</vt:lpstr>
      <vt:lpstr>Презентация PowerPoint</vt:lpstr>
      <vt:lpstr>Презентация PowerPoint</vt:lpstr>
      <vt:lpstr>Башенный кран КБ-415</vt:lpstr>
      <vt:lpstr>Башенный кран КБ-515</vt:lpstr>
      <vt:lpstr>Башенный кран КБ-585</vt:lpstr>
      <vt:lpstr>Башенны кран КБ-605</vt:lpstr>
      <vt:lpstr>Портальный кран КП-705</vt:lpstr>
      <vt:lpstr>Портальный кран КП-51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</dc:creator>
  <cp:lastModifiedBy>Янкина Алиса</cp:lastModifiedBy>
  <cp:revision>3</cp:revision>
  <cp:lastPrinted>1601-01-01T00:00:00Z</cp:lastPrinted>
  <dcterms:created xsi:type="dcterms:W3CDTF">2009-04-16T08:32:32Z</dcterms:created>
  <dcterms:modified xsi:type="dcterms:W3CDTF">2017-02-13T13:46:10Z</dcterms:modified>
</cp:coreProperties>
</file>